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C92158-CFF1-4E6B-A9BE-2990A94F3E3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771BCF-DBC3-45DB-A2B4-A8E475D6AE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5328" y="1285861"/>
            <a:ext cx="7767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ЗИМНИЕ ЗАБАВЫ</a:t>
            </a:r>
            <a:b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2017-2018</a:t>
            </a:r>
            <a:endParaRPr lang="ru-RU" sz="54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48"/>
            <a:ext cx="5143536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рисунки\Работа\Camera\20180126_110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рисунки\Работа\Camera\20180126_1103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рисунки\Работа\20180131_105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рисунки\Работа\20180131_105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143504" cy="685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28596"/>
            <a:ext cx="5164947" cy="68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525252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</cp:revision>
  <dcterms:created xsi:type="dcterms:W3CDTF">2018-02-01T15:25:11Z</dcterms:created>
  <dcterms:modified xsi:type="dcterms:W3CDTF">2018-02-01T15:44:44Z</dcterms:modified>
</cp:coreProperties>
</file>